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395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DA8-3141-449F-BC6A-EBB4665FFE9A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AB03-514E-45A8-8D35-04CD1E16A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2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DA8-3141-449F-BC6A-EBB4665FFE9A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AB03-514E-45A8-8D35-04CD1E16A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36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DA8-3141-449F-BC6A-EBB4665FFE9A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AB03-514E-45A8-8D35-04CD1E16A86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621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DA8-3141-449F-BC6A-EBB4665FFE9A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AB03-514E-45A8-8D35-04CD1E16A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73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DA8-3141-449F-BC6A-EBB4665FFE9A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AB03-514E-45A8-8D35-04CD1E16A86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8138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DA8-3141-449F-BC6A-EBB4665FFE9A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AB03-514E-45A8-8D35-04CD1E16A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996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DA8-3141-449F-BC6A-EBB4665FFE9A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AB03-514E-45A8-8D35-04CD1E16A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91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DA8-3141-449F-BC6A-EBB4665FFE9A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AB03-514E-45A8-8D35-04CD1E16A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47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DA8-3141-449F-BC6A-EBB4665FFE9A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AB03-514E-45A8-8D35-04CD1E16A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04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DA8-3141-449F-BC6A-EBB4665FFE9A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AB03-514E-45A8-8D35-04CD1E16A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6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DA8-3141-449F-BC6A-EBB4665FFE9A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AB03-514E-45A8-8D35-04CD1E16A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82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DA8-3141-449F-BC6A-EBB4665FFE9A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AB03-514E-45A8-8D35-04CD1E16A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05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DA8-3141-449F-BC6A-EBB4665FFE9A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AB03-514E-45A8-8D35-04CD1E16A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80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DA8-3141-449F-BC6A-EBB4665FFE9A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AB03-514E-45A8-8D35-04CD1E16A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00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DA8-3141-449F-BC6A-EBB4665FFE9A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AB03-514E-45A8-8D35-04CD1E16A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8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DA8-3141-449F-BC6A-EBB4665FFE9A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AB03-514E-45A8-8D35-04CD1E16A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395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9ADA8-3141-449F-BC6A-EBB4665FFE9A}" type="datetimeFigureOut">
              <a:rPr lang="en-GB" smtClean="0"/>
              <a:t>07/11/2014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3DAB03-514E-45A8-8D35-04CD1E16A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3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8" y="3228769"/>
            <a:ext cx="4285724" cy="3094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1789" y="5917684"/>
            <a:ext cx="3131475" cy="657455"/>
          </a:xfrm>
        </p:spPr>
        <p:txBody>
          <a:bodyPr/>
          <a:lstStyle/>
          <a:p>
            <a:r>
              <a:rPr lang="en-GB" dirty="0" smtClean="0"/>
              <a:t>Atherton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79229" y="6412385"/>
            <a:ext cx="4454625" cy="891230"/>
          </a:xfrm>
        </p:spPr>
        <p:txBody>
          <a:bodyPr/>
          <a:lstStyle/>
          <a:p>
            <a:r>
              <a:rPr lang="en-GB" dirty="0" smtClean="0"/>
              <a:t>Furniture, Food, Skills, Employment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13017" y="132086"/>
            <a:ext cx="7963168" cy="917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363" dirty="0">
                <a:solidFill>
                  <a:srgbClr val="FF0000"/>
                </a:solidFill>
                <a:latin typeface="Papyrus" panose="03070502060502030205" pitchFamily="66" charset="0"/>
              </a:rPr>
              <a:t>Compassion in 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97" b="15081"/>
          <a:stretch/>
        </p:blipFill>
        <p:spPr>
          <a:xfrm>
            <a:off x="5183819" y="4736128"/>
            <a:ext cx="1605102" cy="1408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3818" y="1410156"/>
            <a:ext cx="2935175" cy="161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Atherton 1</a:t>
            </a:r>
          </a:p>
          <a:p>
            <a:r>
              <a:rPr lang="en-GB" sz="1625" dirty="0"/>
              <a:t>Food Bank</a:t>
            </a:r>
          </a:p>
          <a:p>
            <a:r>
              <a:rPr lang="en-GB" sz="1625" dirty="0"/>
              <a:t>Furniture Warehouse</a:t>
            </a:r>
          </a:p>
          <a:p>
            <a:r>
              <a:rPr lang="en-GB" sz="1625" dirty="0"/>
              <a:t>Food Hamper Distribution</a:t>
            </a:r>
          </a:p>
          <a:p>
            <a:r>
              <a:rPr lang="en-GB" sz="1625" dirty="0"/>
              <a:t>Furniture Cleaning</a:t>
            </a:r>
          </a:p>
          <a:p>
            <a:endParaRPr lang="en-GB" sz="1463" dirty="0"/>
          </a:p>
        </p:txBody>
      </p:sp>
      <p:sp>
        <p:nvSpPr>
          <p:cNvPr id="7" name="TextBox 6"/>
          <p:cNvSpPr txBox="1"/>
          <p:nvPr/>
        </p:nvSpPr>
        <p:spPr>
          <a:xfrm>
            <a:off x="5183819" y="2968260"/>
            <a:ext cx="2935175" cy="1642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Atherton 2</a:t>
            </a:r>
          </a:p>
          <a:p>
            <a:r>
              <a:rPr lang="en-GB" sz="1625" dirty="0"/>
              <a:t>Skills Training</a:t>
            </a:r>
          </a:p>
          <a:p>
            <a:r>
              <a:rPr lang="en-GB" sz="1625" dirty="0"/>
              <a:t>Spray Finishing</a:t>
            </a:r>
          </a:p>
          <a:p>
            <a:r>
              <a:rPr lang="en-GB" sz="1625" dirty="0"/>
              <a:t>Furniture Assembly</a:t>
            </a:r>
          </a:p>
          <a:p>
            <a:r>
              <a:rPr lang="en-GB" sz="1625" dirty="0"/>
              <a:t>Recycling</a:t>
            </a:r>
          </a:p>
          <a:p>
            <a:r>
              <a:rPr lang="en-GB" sz="1625" dirty="0"/>
              <a:t>Furniture Repairs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96" y="920445"/>
            <a:ext cx="4467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Our Atherton site is made up of two separate units which both combined  make up our furniture and food distribution. Our Delivery &amp; Collections Team and Furniture Restoration Team are based at Atherton and work together to Collect, Refurbish &amp; Deliver to the most needy in the borough</a:t>
            </a:r>
          </a:p>
        </p:txBody>
      </p:sp>
    </p:spTree>
    <p:extLst>
      <p:ext uri="{BB962C8B-B14F-4D97-AF65-F5344CB8AC3E}">
        <p14:creationId xmlns:p14="http://schemas.microsoft.com/office/powerpoint/2010/main" val="11463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05" y="1253728"/>
            <a:ext cx="1687892" cy="2417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9506"/>
            <a:ext cx="6984793" cy="1073150"/>
          </a:xfrm>
        </p:spPr>
        <p:txBody>
          <a:bodyPr>
            <a:normAutofit/>
          </a:bodyPr>
          <a:lstStyle/>
          <a:p>
            <a:r>
              <a:rPr lang="en-GB" sz="43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Atherton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968" y="627184"/>
            <a:ext cx="3949222" cy="4210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Distribution Centre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97" b="15081"/>
          <a:stretch/>
        </p:blipFill>
        <p:spPr>
          <a:xfrm>
            <a:off x="2735625" y="4043"/>
            <a:ext cx="756771" cy="664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37" y="1439651"/>
            <a:ext cx="43412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Atherton one is the base of our Food Distribution network. It houses our food bank and furniture store.</a:t>
            </a:r>
          </a:p>
          <a:p>
            <a:endParaRPr lang="en-GB" dirty="0"/>
          </a:p>
          <a:p>
            <a:r>
              <a:rPr lang="en-GB" dirty="0"/>
              <a:t>Hampers are prepared on site and we </a:t>
            </a:r>
            <a:endParaRPr lang="en-GB" dirty="0" smtClean="0"/>
          </a:p>
          <a:p>
            <a:r>
              <a:rPr lang="en-GB" dirty="0" smtClean="0"/>
              <a:t>co-ordinate </a:t>
            </a:r>
            <a:r>
              <a:rPr lang="en-GB" dirty="0"/>
              <a:t>our deliveries from the on site offices.</a:t>
            </a:r>
          </a:p>
        </p:txBody>
      </p:sp>
      <p:pic>
        <p:nvPicPr>
          <p:cNvPr id="6" name="j0175886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45" y="4232557"/>
            <a:ext cx="2786549" cy="1957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33" y="4146916"/>
            <a:ext cx="1598487" cy="2128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1" y="4279458"/>
            <a:ext cx="2708787" cy="1910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310953" y="1909011"/>
            <a:ext cx="191636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tx2"/>
                </a:solidFill>
              </a:rPr>
              <a:t>On the 15</a:t>
            </a:r>
            <a:r>
              <a:rPr lang="en-GB" sz="1300" baseline="30000" dirty="0">
                <a:solidFill>
                  <a:schemeClr val="tx2"/>
                </a:solidFill>
              </a:rPr>
              <a:t>th</a:t>
            </a:r>
            <a:r>
              <a:rPr lang="en-GB" sz="1300" dirty="0">
                <a:solidFill>
                  <a:schemeClr val="tx2"/>
                </a:solidFill>
              </a:rPr>
              <a:t> November 2013 We received a Level 5 accreditation from the Foods Standards Agency</a:t>
            </a:r>
          </a:p>
        </p:txBody>
      </p:sp>
    </p:spTree>
    <p:extLst>
      <p:ext uri="{BB962C8B-B14F-4D97-AF65-F5344CB8AC3E}">
        <p14:creationId xmlns:p14="http://schemas.microsoft.com/office/powerpoint/2010/main" val="15259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84793" cy="1073150"/>
          </a:xfrm>
        </p:spPr>
        <p:txBody>
          <a:bodyPr>
            <a:normAutofit/>
          </a:bodyPr>
          <a:lstStyle/>
          <a:p>
            <a:r>
              <a:rPr lang="en-GB" sz="43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Atherton 2</a:t>
            </a:r>
            <a:endParaRPr lang="en-GB" sz="4388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90" y="1310561"/>
            <a:ext cx="5131664" cy="31531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Atherton </a:t>
            </a:r>
            <a:r>
              <a:rPr lang="en-US" dirty="0" smtClean="0"/>
              <a:t>Two is where the furniture is prepared </a:t>
            </a:r>
            <a:r>
              <a:rPr lang="en-US" dirty="0"/>
              <a:t>for distribution.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It houses our spray shop and furniture repair area as well as our joinery section. We have skilled staff, volunteers and work placements working together to create furniture packages.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97" b="15081"/>
          <a:stretch/>
        </p:blipFill>
        <p:spPr>
          <a:xfrm>
            <a:off x="2771490" y="117470"/>
            <a:ext cx="756771" cy="66412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1" y="699187"/>
            <a:ext cx="3949222" cy="421051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Restoration Centre</a:t>
            </a:r>
          </a:p>
        </p:txBody>
      </p:sp>
      <p:pic>
        <p:nvPicPr>
          <p:cNvPr id="6" name="j0175886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09" y="1307057"/>
            <a:ext cx="2554044" cy="1826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71452" y="5385762"/>
            <a:ext cx="6755537" cy="992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3" dirty="0">
                <a:ea typeface="Calibri" panose="020F0502020204030204" pitchFamily="34" charset="0"/>
                <a:cs typeface="Times New Roman" panose="02020603050405020304" pitchFamily="18" charset="0"/>
              </a:rPr>
              <a:t>We assemble, clean, repair and store furniture before delivery. This may require specialist</a:t>
            </a:r>
            <a:r>
              <a:rPr lang="en-US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63" dirty="0">
                <a:ea typeface="Calibri" panose="020F0502020204030204" pitchFamily="34" charset="0"/>
                <a:cs typeface="Times New Roman" panose="02020603050405020304" pitchFamily="18" charset="0"/>
              </a:rPr>
              <a:t>spray finishing or building up items from flat pack.  We source our Olympic beds, mattresses</a:t>
            </a:r>
            <a:r>
              <a:rPr lang="en-US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63" dirty="0">
                <a:ea typeface="Calibri" panose="020F0502020204030204" pitchFamily="34" charset="0"/>
                <a:cs typeface="Times New Roman" panose="02020603050405020304" pitchFamily="18" charset="0"/>
              </a:rPr>
              <a:t>and cabinets in high volume. This requires warehouse management and constant monitoring of stock.</a:t>
            </a:r>
            <a:endParaRPr lang="en-GB" sz="853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085" y="3450444"/>
            <a:ext cx="2253968" cy="161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0" y="3450445"/>
            <a:ext cx="2387168" cy="160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90" y="3450444"/>
            <a:ext cx="2355462" cy="161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927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721" y="525652"/>
            <a:ext cx="4940874" cy="3153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9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</a:p>
          <a:p>
            <a:pPr marL="0" indent="0" algn="ctr">
              <a:buNone/>
            </a:pPr>
            <a:r>
              <a:rPr lang="en-GB" sz="1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sz="195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sz="1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February 2014 to 30</a:t>
            </a:r>
            <a:r>
              <a:rPr lang="en-GB" sz="195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1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April 2014 </a:t>
            </a:r>
          </a:p>
          <a:p>
            <a:pPr marL="0" indent="0">
              <a:buNone/>
            </a:pPr>
            <a:endParaRPr lang="en-GB" sz="19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19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delivered 845 Food Hampers and 191 Furniture Packages throughout the Wigan Borough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0070" y="2347461"/>
            <a:ext cx="2713872" cy="2126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5" y="2997195"/>
            <a:ext cx="2465235" cy="177021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30" y="4401027"/>
            <a:ext cx="2348244" cy="1749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97" b="15081"/>
          <a:stretch/>
        </p:blipFill>
        <p:spPr>
          <a:xfrm>
            <a:off x="5466081" y="795929"/>
            <a:ext cx="1135545" cy="99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1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71A09"/>
      </a:accent1>
      <a:accent2>
        <a:srgbClr val="FF0000"/>
      </a:accent2>
      <a:accent3>
        <a:srgbClr val="E6B91E"/>
      </a:accent3>
      <a:accent4>
        <a:srgbClr val="FF6566"/>
      </a:accent4>
      <a:accent5>
        <a:srgbClr val="FF6566"/>
      </a:accent5>
      <a:accent6>
        <a:srgbClr val="918655"/>
      </a:accent6>
      <a:hlink>
        <a:srgbClr val="FBA39C"/>
      </a:hlink>
      <a:folHlink>
        <a:srgbClr val="F71A0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385</TotalTime>
  <Words>258</Words>
  <Application>Microsoft Office PowerPoint</Application>
  <PresentationFormat>A4 Paper (210x297 mm)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Papyrus</vt:lpstr>
      <vt:lpstr>Times New Roman</vt:lpstr>
      <vt:lpstr>Trebuchet MS</vt:lpstr>
      <vt:lpstr>Wingdings 3</vt:lpstr>
      <vt:lpstr>Facet</vt:lpstr>
      <vt:lpstr>Atherton</vt:lpstr>
      <vt:lpstr>Atherton 1</vt:lpstr>
      <vt:lpstr>Atherton 2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..x</dc:creator>
  <cp:lastModifiedBy>kirsty ..x</cp:lastModifiedBy>
  <cp:revision>13</cp:revision>
  <cp:lastPrinted>2014-07-23T10:46:45Z</cp:lastPrinted>
  <dcterms:created xsi:type="dcterms:W3CDTF">2014-07-23T08:36:12Z</dcterms:created>
  <dcterms:modified xsi:type="dcterms:W3CDTF">2014-11-07T09:08:05Z</dcterms:modified>
</cp:coreProperties>
</file>